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72" r:id="rId5"/>
    <p:sldId id="264" r:id="rId6"/>
    <p:sldId id="269" r:id="rId7"/>
    <p:sldId id="275" r:id="rId8"/>
    <p:sldId id="274" r:id="rId9"/>
    <p:sldId id="276" r:id="rId10"/>
    <p:sldId id="256" r:id="rId11"/>
    <p:sldId id="278" r:id="rId12"/>
    <p:sldId id="277" r:id="rId13"/>
    <p:sldId id="279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7E1"/>
    <a:srgbClr val="D482D4"/>
    <a:srgbClr val="742575"/>
    <a:srgbClr val="8D2C85"/>
    <a:srgbClr val="953395"/>
    <a:srgbClr val="322944"/>
    <a:srgbClr val="FFFFFF"/>
    <a:srgbClr val="009999"/>
    <a:srgbClr val="F8F8F8"/>
    <a:srgbClr val="5E7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3F9A3-D4A7-49B7-B89A-02478ACE13A6}" v="128" dt="2025-02-06T14:46:50.821"/>
    <p1510:client id="{437F1577-D6C7-4E38-B603-43EAC8825766}" v="29" dt="2025-02-06T15:08:47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20/02/2025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finanzasvlr/Global-Power-Platform-Bootcamp-Cali-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26" Type="http://schemas.openxmlformats.org/officeDocument/2006/relationships/image" Target="../media/image26.png"/><Relationship Id="rId3" Type="http://schemas.openxmlformats.org/officeDocument/2006/relationships/image" Target="../media/image31.sv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29.png"/><Relationship Id="rId25" Type="http://schemas.openxmlformats.org/officeDocument/2006/relationships/image" Target="../media/image52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0.svg"/><Relationship Id="rId28" Type="http://schemas.openxmlformats.org/officeDocument/2006/relationships/image" Target="../media/image54.svg"/><Relationship Id="rId10" Type="http://schemas.openxmlformats.org/officeDocument/2006/relationships/image" Target="../media/image38.png"/><Relationship Id="rId19" Type="http://schemas.openxmlformats.org/officeDocument/2006/relationships/image" Target="../media/image46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49.png"/><Relationship Id="rId27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0FAA672-4052-9EC7-5B77-BC765AC2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Alfonso Lenis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C5700-A2AB-05DC-C6EC-8D98CDA0B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Prospección Online Automatizada</a:t>
            </a:r>
          </a:p>
        </p:txBody>
      </p:sp>
      <p:pic>
        <p:nvPicPr>
          <p:cNvPr id="8" name="Marcador de posición de imagen 7" descr="Hombre con sombrero&#10;&#10;El contenido generado por IA puede ser incorrecto.">
            <a:extLst>
              <a:ext uri="{FF2B5EF4-FFF2-40B4-BE49-F238E27FC236}">
                <a16:creationId xmlns:a16="http://schemas.microsoft.com/office/drawing/2014/main" id="{806C0A7D-4410-BFC9-EE48-FBD318C8B8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0346" r="12856" b="15155"/>
          <a:stretch/>
        </p:blipFill>
        <p:spPr>
          <a:xfrm>
            <a:off x="2132791" y="3211158"/>
            <a:ext cx="2509133" cy="2565442"/>
          </a:xfrm>
        </p:spPr>
      </p:pic>
      <p:pic>
        <p:nvPicPr>
          <p:cNvPr id="9" name="Imagen 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531C651C-F422-05A6-5C0D-829BAD87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17A0168C-8CA2-F91A-CF5F-7E37AA0EB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537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D275B89-3A25-64F9-3E8E-B781A8CB1282}"/>
              </a:ext>
            </a:extLst>
          </p:cNvPr>
          <p:cNvSpPr txBox="1">
            <a:spLocks/>
          </p:cNvSpPr>
          <p:nvPr/>
        </p:nvSpPr>
        <p:spPr>
          <a:xfrm>
            <a:off x="1732402" y="2041344"/>
            <a:ext cx="8727196" cy="8122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2400" dirty="0">
                <a:latin typeface="Montserrat Medium" panose="00000600000000000000" pitchFamily="2" charset="0"/>
              </a:rPr>
              <a:t>No necesitas ser viral, solo necesitas ser estratégico y contar con un sistema automatizado.</a:t>
            </a:r>
          </a:p>
        </p:txBody>
      </p:sp>
      <p:pic>
        <p:nvPicPr>
          <p:cNvPr id="10" name="Imagen 9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9B47422-D2DF-A7BE-E371-0983CA521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1" t="13998" r="17154" b="41114"/>
          <a:stretch/>
        </p:blipFill>
        <p:spPr>
          <a:xfrm>
            <a:off x="4328119" y="281844"/>
            <a:ext cx="3131345" cy="1328693"/>
          </a:xfrm>
          <a:prstGeom prst="rect">
            <a:avLst/>
          </a:prstGeom>
        </p:spPr>
      </p:pic>
      <p:pic>
        <p:nvPicPr>
          <p:cNvPr id="14" name="Imagen 13" descr="Código QR&#10;&#10;El contenido generado por IA puede ser incorrecto.">
            <a:extLst>
              <a:ext uri="{FF2B5EF4-FFF2-40B4-BE49-F238E27FC236}">
                <a16:creationId xmlns:a16="http://schemas.microsoft.com/office/drawing/2014/main" id="{151B8F0C-173E-13BD-D049-DD166AE24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10332" r="12768" b="16605"/>
          <a:stretch/>
        </p:blipFill>
        <p:spPr>
          <a:xfrm>
            <a:off x="4608901" y="3095295"/>
            <a:ext cx="2569779" cy="26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117E-AF54-2F51-60AE-1DF1B43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99811-2BE0-7393-DD57-F1E9DBB8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81"/>
            <a:ext cx="10515600" cy="1819275"/>
          </a:xfrm>
        </p:spPr>
        <p:txBody>
          <a:bodyPr/>
          <a:lstStyle/>
          <a:p>
            <a:r>
              <a:rPr lang="es-CO" dirty="0"/>
              <a:t>Descarga el material gratis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A8FD87-365D-F5E3-B848-3C8F3779F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188" y="5195281"/>
            <a:ext cx="8759622" cy="371643"/>
          </a:xfrm>
        </p:spPr>
        <p:txBody>
          <a:bodyPr>
            <a:normAutofit/>
          </a:bodyPr>
          <a:lstStyle/>
          <a:p>
            <a:pPr algn="ctr"/>
            <a:r>
              <a:rPr lang="es-CO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https://github.com/finanzasvlr/Global-Power-Platform-Bootcamp-Cali-2025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C03B40F-6F57-33D5-1C8D-6F9DC0B3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9" y="2156940"/>
            <a:ext cx="3038341" cy="3038341"/>
          </a:xfrm>
          <a:prstGeom prst="roundRect">
            <a:avLst/>
          </a:prstGeom>
        </p:spPr>
      </p:pic>
      <p:pic>
        <p:nvPicPr>
          <p:cNvPr id="1026" name="Picture 2" descr="GitHub Logo - símbolo, significado logotipo, historia, PNG">
            <a:extLst>
              <a:ext uri="{FF2B5EF4-FFF2-40B4-BE49-F238E27FC236}">
                <a16:creationId xmlns:a16="http://schemas.microsoft.com/office/drawing/2014/main" id="{216C6B91-F12B-B1DF-16D8-4D2DDD37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93" y="246123"/>
            <a:ext cx="2363407" cy="13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D38C10-31F0-1439-8C89-649B8DEE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63" y="256988"/>
            <a:ext cx="5199274" cy="5137806"/>
          </a:xfrm>
          <a:prstGeom prst="rect">
            <a:avLst/>
          </a:prstGeom>
          <a:effectLst>
            <a:outerShdw blurRad="50800" dir="5400000" algn="t" rotWithShape="0">
              <a:srgbClr val="9E57E1">
                <a:alpha val="4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8CE041-336F-AE13-F61B-241ED1F4E253}"/>
              </a:ext>
            </a:extLst>
          </p:cNvPr>
          <p:cNvSpPr txBox="1"/>
          <p:nvPr/>
        </p:nvSpPr>
        <p:spPr>
          <a:xfrm>
            <a:off x="3128682" y="5474447"/>
            <a:ext cx="593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Montserrat" panose="00000500000000000000" pitchFamily="2" charset="0"/>
              </a:rPr>
              <a:t>El éxito en redes no siempre es lo que parece</a:t>
            </a:r>
            <a:endParaRPr lang="en-US" sz="20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6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3A32F-9439-8DD7-1731-249B3D123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CB5CC7EA-EB0F-0615-4D0B-B7D0F962B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531" y="3994485"/>
            <a:ext cx="3087192" cy="465220"/>
          </a:xfrm>
        </p:spPr>
        <p:txBody>
          <a:bodyPr>
            <a:normAutofit fontScale="92500" lnSpcReduction="10000"/>
          </a:bodyPr>
          <a:lstStyle/>
          <a:p>
            <a:r>
              <a:rPr lang="es-CO" sz="3200" dirty="0">
                <a:latin typeface="Montserrat ExtraBold" panose="00000900000000000000" pitchFamily="2" charset="0"/>
              </a:rPr>
              <a:t>Alfonso Lenis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52A021-E4D0-F8A5-2D24-45AE9EE35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4950" y="4507083"/>
            <a:ext cx="5638800" cy="409162"/>
          </a:xfrm>
        </p:spPr>
        <p:txBody>
          <a:bodyPr>
            <a:normAutofit lnSpcReduction="10000"/>
          </a:bodyPr>
          <a:lstStyle/>
          <a:p>
            <a:r>
              <a:rPr lang="es-CO" dirty="0">
                <a:latin typeface="Montserrat Medium" panose="00000600000000000000" pitchFamily="2" charset="0"/>
              </a:rPr>
              <a:t>Prospección Online Automatizada</a:t>
            </a:r>
          </a:p>
        </p:txBody>
      </p:sp>
      <p:pic>
        <p:nvPicPr>
          <p:cNvPr id="8" name="Marcador de posición de imagen 7" descr="Hombre con sombrero&#10;&#10;El contenido generado por IA puede ser incorrecto.">
            <a:extLst>
              <a:ext uri="{FF2B5EF4-FFF2-40B4-BE49-F238E27FC236}">
                <a16:creationId xmlns:a16="http://schemas.microsoft.com/office/drawing/2014/main" id="{508059F9-5E10-DE03-2BD1-DA60A4E281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0346" r="12856" b="15155"/>
          <a:stretch/>
        </p:blipFill>
        <p:spPr>
          <a:xfrm>
            <a:off x="2132791" y="3211158"/>
            <a:ext cx="2509133" cy="2565442"/>
          </a:xfrm>
        </p:spPr>
      </p:pic>
      <p:pic>
        <p:nvPicPr>
          <p:cNvPr id="9" name="Imagen 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5FD4AB65-A18E-E867-8827-A0C2B7DA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7B3D30A4-7EBB-E82E-A589-B797AE819E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143403-01EB-24AA-E61C-E9ACF954F5F1}"/>
              </a:ext>
            </a:extLst>
          </p:cNvPr>
          <p:cNvSpPr txBox="1"/>
          <p:nvPr/>
        </p:nvSpPr>
        <p:spPr>
          <a:xfrm>
            <a:off x="5314530" y="4916245"/>
            <a:ext cx="6774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>
                <a:latin typeface="Montserrat Light" panose="00000400000000000000" pitchFamily="2" charset="0"/>
              </a:rPr>
              <a:t>Convierte la atención en oportunidades reales, </a:t>
            </a:r>
          </a:p>
          <a:p>
            <a:r>
              <a:rPr lang="es-ES" i="1" dirty="0">
                <a:latin typeface="Montserrat Light" panose="00000400000000000000" pitchFamily="2" charset="0"/>
              </a:rPr>
              <a:t>sin necesidad de ser viral.</a:t>
            </a:r>
            <a:endParaRPr lang="en-US" i="1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91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F2959-9194-9A0E-3623-59FDCD8E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93F98D0-9B6F-E107-1767-E08B1A9DF255}"/>
              </a:ext>
            </a:extLst>
          </p:cNvPr>
          <p:cNvSpPr txBox="1"/>
          <p:nvPr/>
        </p:nvSpPr>
        <p:spPr>
          <a:xfrm>
            <a:off x="3976145" y="5460103"/>
            <a:ext cx="387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Montserrat" panose="00000500000000000000" pitchFamily="2" charset="0"/>
              </a:rPr>
              <a:t>La situación | El caso de </a:t>
            </a:r>
            <a:r>
              <a:rPr lang="es-ES" sz="2000" dirty="0" err="1">
                <a:latin typeface="Montserrat" panose="00000500000000000000" pitchFamily="2" charset="0"/>
              </a:rPr>
              <a:t>Arii</a:t>
            </a:r>
            <a:endParaRPr lang="en-US" sz="2000" dirty="0">
              <a:latin typeface="Montserrat" panose="000005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3054B7-CA8B-77C8-7CFC-B738BCF32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07" y="234842"/>
            <a:ext cx="5505186" cy="5225261"/>
          </a:xfrm>
          <a:prstGeom prst="rect">
            <a:avLst/>
          </a:prstGeom>
          <a:effectLst>
            <a:outerShdw blurRad="50800" dist="38100" dir="5400000" algn="t" rotWithShape="0">
              <a:srgbClr val="9E57E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5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9911">
            <a:off x="7422778" y="2738529"/>
            <a:ext cx="432512" cy="1292835"/>
          </a:xfrm>
          <a:custGeom>
            <a:avLst/>
            <a:gdLst/>
            <a:ahLst/>
            <a:cxnLst/>
            <a:rect l="l" t="t" r="r" b="b"/>
            <a:pathLst>
              <a:path w="648768" h="1939252">
                <a:moveTo>
                  <a:pt x="648768" y="0"/>
                </a:moveTo>
                <a:lnTo>
                  <a:pt x="0" y="0"/>
                </a:lnTo>
                <a:lnTo>
                  <a:pt x="0" y="1939252"/>
                </a:lnTo>
                <a:lnTo>
                  <a:pt x="648768" y="1939252"/>
                </a:lnTo>
                <a:lnTo>
                  <a:pt x="648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5611807" y="2746501"/>
            <a:ext cx="1136535" cy="1386018"/>
          </a:xfrm>
          <a:custGeom>
            <a:avLst/>
            <a:gdLst/>
            <a:ahLst/>
            <a:cxnLst/>
            <a:rect l="l" t="t" r="r" b="b"/>
            <a:pathLst>
              <a:path w="1704802" h="2079027">
                <a:moveTo>
                  <a:pt x="0" y="0"/>
                </a:moveTo>
                <a:lnTo>
                  <a:pt x="1704802" y="0"/>
                </a:lnTo>
                <a:lnTo>
                  <a:pt x="1704802" y="2079028"/>
                </a:lnTo>
                <a:lnTo>
                  <a:pt x="0" y="207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8539033" y="2325104"/>
            <a:ext cx="2779775" cy="2133477"/>
          </a:xfrm>
          <a:custGeom>
            <a:avLst/>
            <a:gdLst/>
            <a:ahLst/>
            <a:cxnLst/>
            <a:rect l="l" t="t" r="r" b="b"/>
            <a:pathLst>
              <a:path w="4169662" h="3200215">
                <a:moveTo>
                  <a:pt x="0" y="0"/>
                </a:moveTo>
                <a:lnTo>
                  <a:pt x="4169662" y="0"/>
                </a:lnTo>
                <a:lnTo>
                  <a:pt x="4169662" y="3200216"/>
                </a:lnTo>
                <a:lnTo>
                  <a:pt x="0" y="32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1009876" y="4640955"/>
            <a:ext cx="2420002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9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18920" y="4611619"/>
            <a:ext cx="2420002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9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2333" y="1039210"/>
            <a:ext cx="4113553" cy="79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5633" dirty="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FLUJO GENERAL</a:t>
            </a:r>
          </a:p>
        </p:txBody>
      </p:sp>
      <p:sp>
        <p:nvSpPr>
          <p:cNvPr id="8" name="Freeform 8"/>
          <p:cNvSpPr/>
          <p:nvPr/>
        </p:nvSpPr>
        <p:spPr>
          <a:xfrm rot="-5793738" flipH="1">
            <a:off x="4318559" y="2649490"/>
            <a:ext cx="528595" cy="1580041"/>
          </a:xfrm>
          <a:custGeom>
            <a:avLst/>
            <a:gdLst/>
            <a:ahLst/>
            <a:cxnLst/>
            <a:rect l="l" t="t" r="r" b="b"/>
            <a:pathLst>
              <a:path w="792893" h="2370062">
                <a:moveTo>
                  <a:pt x="792893" y="0"/>
                </a:moveTo>
                <a:lnTo>
                  <a:pt x="0" y="0"/>
                </a:lnTo>
                <a:lnTo>
                  <a:pt x="0" y="2370062"/>
                </a:lnTo>
                <a:lnTo>
                  <a:pt x="792893" y="2370062"/>
                </a:lnTo>
                <a:lnTo>
                  <a:pt x="7928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4970073" y="4325895"/>
            <a:ext cx="2420002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9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43678" y="2332431"/>
            <a:ext cx="2989316" cy="2126151"/>
            <a:chOff x="0" y="0"/>
            <a:chExt cx="5978632" cy="4252302"/>
          </a:xfrm>
        </p:grpSpPr>
        <p:grpSp>
          <p:nvGrpSpPr>
            <p:cNvPr id="11" name="Group 11"/>
            <p:cNvGrpSpPr/>
            <p:nvPr/>
          </p:nvGrpSpPr>
          <p:grpSpPr>
            <a:xfrm>
              <a:off x="3058361" y="2105030"/>
              <a:ext cx="1974526" cy="739489"/>
              <a:chOff x="0" y="0"/>
              <a:chExt cx="390030" cy="1460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90030" cy="146072"/>
              </a:xfrm>
              <a:custGeom>
                <a:avLst/>
                <a:gdLst/>
                <a:ahLst/>
                <a:cxnLst/>
                <a:rect l="l" t="t" r="r" b="b"/>
                <a:pathLst>
                  <a:path w="390030" h="146072">
                    <a:moveTo>
                      <a:pt x="0" y="0"/>
                    </a:moveTo>
                    <a:lnTo>
                      <a:pt x="390030" y="0"/>
                    </a:lnTo>
                    <a:lnTo>
                      <a:pt x="390030" y="146072"/>
                    </a:lnTo>
                    <a:lnTo>
                      <a:pt x="0" y="146072"/>
                    </a:lnTo>
                    <a:close/>
                  </a:path>
                </a:pathLst>
              </a:custGeom>
              <a:solidFill>
                <a:srgbClr val="757575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390030" cy="19369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  <a:spcBef>
                    <a:spcPct val="0"/>
                  </a:spcBef>
                </a:pPr>
                <a:r>
                  <a:rPr lang="en-US" sz="14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adsd@...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058361" y="950952"/>
              <a:ext cx="1974526" cy="818988"/>
              <a:chOff x="0" y="0"/>
              <a:chExt cx="390030" cy="1617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90030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390030" h="161775">
                    <a:moveTo>
                      <a:pt x="0" y="0"/>
                    </a:moveTo>
                    <a:lnTo>
                      <a:pt x="390030" y="0"/>
                    </a:lnTo>
                    <a:lnTo>
                      <a:pt x="390030" y="161775"/>
                    </a:lnTo>
                    <a:lnTo>
                      <a:pt x="0" y="161775"/>
                    </a:lnTo>
                    <a:close/>
                  </a:path>
                </a:pathLst>
              </a:custGeom>
              <a:solidFill>
                <a:srgbClr val="757575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390030" cy="2094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  <a:spcBef>
                    <a:spcPct val="0"/>
                  </a:spcBef>
                </a:pPr>
                <a:r>
                  <a:rPr lang="en-US" sz="16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REGALO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478730" y="3037650"/>
              <a:ext cx="2566894" cy="739489"/>
              <a:chOff x="0" y="0"/>
              <a:chExt cx="1056644" cy="30440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56644" cy="304406"/>
              </a:xfrm>
              <a:custGeom>
                <a:avLst/>
                <a:gdLst/>
                <a:ahLst/>
                <a:cxnLst/>
                <a:rect l="l" t="t" r="r" b="b"/>
                <a:pathLst>
                  <a:path w="1056644" h="304406">
                    <a:moveTo>
                      <a:pt x="97692" y="0"/>
                    </a:moveTo>
                    <a:lnTo>
                      <a:pt x="958952" y="0"/>
                    </a:lnTo>
                    <a:cubicBezTo>
                      <a:pt x="984862" y="0"/>
                      <a:pt x="1009710" y="10293"/>
                      <a:pt x="1028031" y="28613"/>
                    </a:cubicBezTo>
                    <a:cubicBezTo>
                      <a:pt x="1046352" y="46934"/>
                      <a:pt x="1056644" y="71782"/>
                      <a:pt x="1056644" y="97692"/>
                    </a:cubicBezTo>
                    <a:lnTo>
                      <a:pt x="1056644" y="206714"/>
                    </a:lnTo>
                    <a:cubicBezTo>
                      <a:pt x="1056644" y="232623"/>
                      <a:pt x="1046352" y="257472"/>
                      <a:pt x="1028031" y="275792"/>
                    </a:cubicBezTo>
                    <a:cubicBezTo>
                      <a:pt x="1009710" y="294113"/>
                      <a:pt x="984862" y="304406"/>
                      <a:pt x="958952" y="304406"/>
                    </a:cubicBezTo>
                    <a:lnTo>
                      <a:pt x="97692" y="304406"/>
                    </a:lnTo>
                    <a:cubicBezTo>
                      <a:pt x="71782" y="304406"/>
                      <a:pt x="46934" y="294113"/>
                      <a:pt x="28613" y="275792"/>
                    </a:cubicBezTo>
                    <a:cubicBezTo>
                      <a:pt x="10293" y="257472"/>
                      <a:pt x="0" y="232623"/>
                      <a:pt x="0" y="206714"/>
                    </a:cubicBezTo>
                    <a:lnTo>
                      <a:pt x="0" y="97692"/>
                    </a:lnTo>
                    <a:cubicBezTo>
                      <a:pt x="0" y="71782"/>
                      <a:pt x="10293" y="46934"/>
                      <a:pt x="28613" y="28613"/>
                    </a:cubicBezTo>
                    <a:cubicBezTo>
                      <a:pt x="46934" y="10293"/>
                      <a:pt x="71782" y="0"/>
                      <a:pt x="97692" y="0"/>
                    </a:cubicBezTo>
                    <a:close/>
                  </a:path>
                </a:pathLst>
              </a:custGeom>
              <a:solidFill>
                <a:srgbClr val="403F3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056644" cy="352031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  <a:spcBef>
                    <a:spcPct val="0"/>
                  </a:spcBef>
                </a:pPr>
                <a:r>
                  <a:rPr lang="en-US" sz="14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ENVIAR</a:t>
                </a: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0" y="0"/>
              <a:ext cx="5978632" cy="4252302"/>
            </a:xfrm>
            <a:custGeom>
              <a:avLst/>
              <a:gdLst/>
              <a:ahLst/>
              <a:cxnLst/>
              <a:rect l="l" t="t" r="r" b="b"/>
              <a:pathLst>
                <a:path w="5978632" h="4252302">
                  <a:moveTo>
                    <a:pt x="0" y="0"/>
                  </a:moveTo>
                  <a:lnTo>
                    <a:pt x="5978632" y="0"/>
                  </a:lnTo>
                  <a:lnTo>
                    <a:pt x="5978632" y="4252302"/>
                  </a:lnTo>
                  <a:lnTo>
                    <a:pt x="0" y="425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77672" y="915856"/>
              <a:ext cx="1923492" cy="68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Código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22786" y="2139410"/>
              <a:ext cx="1433260" cy="68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eMail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8495" y="361290"/>
            <a:ext cx="1139881" cy="663981"/>
          </a:xfrm>
          <a:custGeom>
            <a:avLst/>
            <a:gdLst/>
            <a:ahLst/>
            <a:cxnLst/>
            <a:rect l="l" t="t" r="r" b="b"/>
            <a:pathLst>
              <a:path w="1709822" h="995971">
                <a:moveTo>
                  <a:pt x="0" y="0"/>
                </a:moveTo>
                <a:lnTo>
                  <a:pt x="1709823" y="0"/>
                </a:lnTo>
                <a:lnTo>
                  <a:pt x="1709823" y="995971"/>
                </a:lnTo>
                <a:lnTo>
                  <a:pt x="0" y="995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rot="833829">
            <a:off x="85596" y="3233698"/>
            <a:ext cx="1901217" cy="2109534"/>
          </a:xfrm>
          <a:custGeom>
            <a:avLst/>
            <a:gdLst/>
            <a:ahLst/>
            <a:cxnLst/>
            <a:rect l="l" t="t" r="r" b="b"/>
            <a:pathLst>
              <a:path w="2851826" h="3164301">
                <a:moveTo>
                  <a:pt x="0" y="0"/>
                </a:moveTo>
                <a:lnTo>
                  <a:pt x="2851826" y="0"/>
                </a:lnTo>
                <a:lnTo>
                  <a:pt x="2851826" y="3164301"/>
                </a:lnTo>
                <a:lnTo>
                  <a:pt x="0" y="3164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 rot="19296382">
            <a:off x="1621968" y="1843971"/>
            <a:ext cx="1348298" cy="1257573"/>
          </a:xfrm>
          <a:custGeom>
            <a:avLst/>
            <a:gdLst/>
            <a:ahLst/>
            <a:cxnLst/>
            <a:rect l="l" t="t" r="r" b="b"/>
            <a:pathLst>
              <a:path w="2022447" h="1886360">
                <a:moveTo>
                  <a:pt x="0" y="0"/>
                </a:moveTo>
                <a:lnTo>
                  <a:pt x="2022447" y="0"/>
                </a:lnTo>
                <a:lnTo>
                  <a:pt x="2022447" y="1886360"/>
                </a:lnTo>
                <a:lnTo>
                  <a:pt x="0" y="1886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 rot="136556" flipV="1">
            <a:off x="3596410" y="1056181"/>
            <a:ext cx="1145309" cy="1068243"/>
          </a:xfrm>
          <a:custGeom>
            <a:avLst/>
            <a:gdLst/>
            <a:ahLst/>
            <a:cxnLst/>
            <a:rect l="l" t="t" r="r" b="b"/>
            <a:pathLst>
              <a:path w="1717963" h="1602364">
                <a:moveTo>
                  <a:pt x="0" y="1602363"/>
                </a:moveTo>
                <a:lnTo>
                  <a:pt x="1717963" y="1602363"/>
                </a:lnTo>
                <a:lnTo>
                  <a:pt x="1717963" y="0"/>
                </a:lnTo>
                <a:lnTo>
                  <a:pt x="0" y="0"/>
                </a:lnTo>
                <a:lnTo>
                  <a:pt x="0" y="160236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 rot="-3171521">
            <a:off x="6229872" y="1454312"/>
            <a:ext cx="603948" cy="563309"/>
          </a:xfrm>
          <a:custGeom>
            <a:avLst/>
            <a:gdLst/>
            <a:ahLst/>
            <a:cxnLst/>
            <a:rect l="l" t="t" r="r" b="b"/>
            <a:pathLst>
              <a:path w="905922" h="844963">
                <a:moveTo>
                  <a:pt x="0" y="0"/>
                </a:moveTo>
                <a:lnTo>
                  <a:pt x="905921" y="0"/>
                </a:lnTo>
                <a:lnTo>
                  <a:pt x="905921" y="844964"/>
                </a:lnTo>
                <a:lnTo>
                  <a:pt x="0" y="844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10578474" y="293196"/>
            <a:ext cx="1260386" cy="1058724"/>
          </a:xfrm>
          <a:custGeom>
            <a:avLst/>
            <a:gdLst/>
            <a:ahLst/>
            <a:cxnLst/>
            <a:rect l="l" t="t" r="r" b="b"/>
            <a:pathLst>
              <a:path w="1890579" h="1588086">
                <a:moveTo>
                  <a:pt x="0" y="0"/>
                </a:moveTo>
                <a:lnTo>
                  <a:pt x="1890578" y="0"/>
                </a:lnTo>
                <a:lnTo>
                  <a:pt x="1890578" y="1588086"/>
                </a:lnTo>
                <a:lnTo>
                  <a:pt x="0" y="1588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 rot="-220331" flipH="1" flipV="1">
            <a:off x="9858563" y="707538"/>
            <a:ext cx="699728" cy="652645"/>
          </a:xfrm>
          <a:custGeom>
            <a:avLst/>
            <a:gdLst/>
            <a:ahLst/>
            <a:cxnLst/>
            <a:rect l="l" t="t" r="r" b="b"/>
            <a:pathLst>
              <a:path w="1049592" h="978967">
                <a:moveTo>
                  <a:pt x="1049592" y="978967"/>
                </a:moveTo>
                <a:lnTo>
                  <a:pt x="0" y="978967"/>
                </a:lnTo>
                <a:lnTo>
                  <a:pt x="0" y="0"/>
                </a:lnTo>
                <a:lnTo>
                  <a:pt x="1049592" y="0"/>
                </a:lnTo>
                <a:lnTo>
                  <a:pt x="1049592" y="9789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5831071" y="150714"/>
            <a:ext cx="1268523" cy="1070172"/>
          </a:xfrm>
          <a:custGeom>
            <a:avLst/>
            <a:gdLst/>
            <a:ahLst/>
            <a:cxnLst/>
            <a:rect l="l" t="t" r="r" b="b"/>
            <a:pathLst>
              <a:path w="1902784" h="1605258">
                <a:moveTo>
                  <a:pt x="0" y="0"/>
                </a:moveTo>
                <a:lnTo>
                  <a:pt x="1902784" y="0"/>
                </a:lnTo>
                <a:lnTo>
                  <a:pt x="1902784" y="1605258"/>
                </a:lnTo>
                <a:lnTo>
                  <a:pt x="0" y="16052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Freeform 11"/>
          <p:cNvSpPr/>
          <p:nvPr/>
        </p:nvSpPr>
        <p:spPr>
          <a:xfrm rot="-1749852" flipV="1">
            <a:off x="7629361" y="2739343"/>
            <a:ext cx="1286020" cy="1199486"/>
          </a:xfrm>
          <a:custGeom>
            <a:avLst/>
            <a:gdLst/>
            <a:ahLst/>
            <a:cxnLst/>
            <a:rect l="l" t="t" r="r" b="b"/>
            <a:pathLst>
              <a:path w="1929030" h="1799229">
                <a:moveTo>
                  <a:pt x="0" y="1799229"/>
                </a:moveTo>
                <a:lnTo>
                  <a:pt x="1929030" y="1799229"/>
                </a:lnTo>
                <a:lnTo>
                  <a:pt x="1929030" y="0"/>
                </a:lnTo>
                <a:lnTo>
                  <a:pt x="0" y="0"/>
                </a:lnTo>
                <a:lnTo>
                  <a:pt x="0" y="17992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Freeform 12"/>
          <p:cNvSpPr/>
          <p:nvPr/>
        </p:nvSpPr>
        <p:spPr>
          <a:xfrm>
            <a:off x="8325608" y="4473337"/>
            <a:ext cx="800520" cy="604785"/>
          </a:xfrm>
          <a:custGeom>
            <a:avLst/>
            <a:gdLst/>
            <a:ahLst/>
            <a:cxnLst/>
            <a:rect l="l" t="t" r="r" b="b"/>
            <a:pathLst>
              <a:path w="1200780" h="907177">
                <a:moveTo>
                  <a:pt x="0" y="0"/>
                </a:moveTo>
                <a:lnTo>
                  <a:pt x="1200780" y="0"/>
                </a:lnTo>
                <a:lnTo>
                  <a:pt x="1200780" y="907177"/>
                </a:lnTo>
                <a:lnTo>
                  <a:pt x="0" y="90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13"/>
          <p:cNvSpPr/>
          <p:nvPr/>
        </p:nvSpPr>
        <p:spPr>
          <a:xfrm>
            <a:off x="350663" y="211887"/>
            <a:ext cx="1861659" cy="1770903"/>
          </a:xfrm>
          <a:custGeom>
            <a:avLst/>
            <a:gdLst/>
            <a:ahLst/>
            <a:cxnLst/>
            <a:rect l="l" t="t" r="r" b="b"/>
            <a:pathLst>
              <a:path w="2792488" h="2656354">
                <a:moveTo>
                  <a:pt x="0" y="0"/>
                </a:moveTo>
                <a:lnTo>
                  <a:pt x="2792488" y="0"/>
                </a:lnTo>
                <a:lnTo>
                  <a:pt x="2792488" y="2656354"/>
                </a:lnTo>
                <a:lnTo>
                  <a:pt x="0" y="2656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Freeform 14"/>
          <p:cNvSpPr/>
          <p:nvPr/>
        </p:nvSpPr>
        <p:spPr>
          <a:xfrm>
            <a:off x="6096000" y="1494507"/>
            <a:ext cx="421363" cy="430511"/>
          </a:xfrm>
          <a:custGeom>
            <a:avLst/>
            <a:gdLst/>
            <a:ahLst/>
            <a:cxnLst/>
            <a:rect l="l" t="t" r="r" b="b"/>
            <a:pathLst>
              <a:path w="632044" h="645766">
                <a:moveTo>
                  <a:pt x="0" y="0"/>
                </a:moveTo>
                <a:lnTo>
                  <a:pt x="632044" y="0"/>
                </a:lnTo>
                <a:lnTo>
                  <a:pt x="632044" y="645766"/>
                </a:lnTo>
                <a:lnTo>
                  <a:pt x="0" y="645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5" name="Group 15"/>
          <p:cNvGrpSpPr/>
          <p:nvPr/>
        </p:nvGrpSpPr>
        <p:grpSpPr>
          <a:xfrm rot="574929">
            <a:off x="7282900" y="1376428"/>
            <a:ext cx="1047448" cy="1014271"/>
            <a:chOff x="0" y="0"/>
            <a:chExt cx="2094896" cy="2028542"/>
          </a:xfrm>
        </p:grpSpPr>
        <p:sp>
          <p:nvSpPr>
            <p:cNvPr id="16" name="Freeform 16"/>
            <p:cNvSpPr/>
            <p:nvPr/>
          </p:nvSpPr>
          <p:spPr>
            <a:xfrm rot="-4173707" flipV="1">
              <a:off x="309173" y="265094"/>
              <a:ext cx="1606449" cy="1498353"/>
            </a:xfrm>
            <a:custGeom>
              <a:avLst/>
              <a:gdLst/>
              <a:ahLst/>
              <a:cxnLst/>
              <a:rect l="l" t="t" r="r" b="b"/>
              <a:pathLst>
                <a:path w="1606449" h="1498353">
                  <a:moveTo>
                    <a:pt x="0" y="1498354"/>
                  </a:moveTo>
                  <a:lnTo>
                    <a:pt x="1606448" y="1498354"/>
                  </a:lnTo>
                  <a:lnTo>
                    <a:pt x="1606448" y="0"/>
                  </a:lnTo>
                  <a:lnTo>
                    <a:pt x="0" y="0"/>
                  </a:lnTo>
                  <a:lnTo>
                    <a:pt x="0" y="1498354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Freeform 17"/>
            <p:cNvSpPr/>
            <p:nvPr/>
          </p:nvSpPr>
          <p:spPr>
            <a:xfrm rot="415473" flipH="1" flipV="1">
              <a:off x="74211" y="516062"/>
              <a:ext cx="1411452" cy="1316477"/>
            </a:xfrm>
            <a:custGeom>
              <a:avLst/>
              <a:gdLst/>
              <a:ahLst/>
              <a:cxnLst/>
              <a:rect l="l" t="t" r="r" b="b"/>
              <a:pathLst>
                <a:path w="1411452" h="1316477">
                  <a:moveTo>
                    <a:pt x="1411452" y="1316477"/>
                  </a:moveTo>
                  <a:lnTo>
                    <a:pt x="0" y="1316477"/>
                  </a:lnTo>
                  <a:lnTo>
                    <a:pt x="0" y="0"/>
                  </a:lnTo>
                  <a:lnTo>
                    <a:pt x="1411452" y="0"/>
                  </a:lnTo>
                  <a:lnTo>
                    <a:pt x="1411452" y="1316477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80350" y="2454377"/>
            <a:ext cx="392021" cy="569179"/>
          </a:xfrm>
          <a:custGeom>
            <a:avLst/>
            <a:gdLst/>
            <a:ahLst/>
            <a:cxnLst/>
            <a:rect l="l" t="t" r="r" b="b"/>
            <a:pathLst>
              <a:path w="588032" h="853768">
                <a:moveTo>
                  <a:pt x="0" y="0"/>
                </a:moveTo>
                <a:lnTo>
                  <a:pt x="588033" y="0"/>
                </a:lnTo>
                <a:lnTo>
                  <a:pt x="588033" y="853768"/>
                </a:lnTo>
                <a:lnTo>
                  <a:pt x="0" y="8537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19"/>
          <p:cNvSpPr/>
          <p:nvPr/>
        </p:nvSpPr>
        <p:spPr>
          <a:xfrm rot="-7033982">
            <a:off x="4724161" y="5332781"/>
            <a:ext cx="639535" cy="1016601"/>
          </a:xfrm>
          <a:custGeom>
            <a:avLst/>
            <a:gdLst/>
            <a:ahLst/>
            <a:cxnLst/>
            <a:rect l="l" t="t" r="r" b="b"/>
            <a:pathLst>
              <a:path w="959302" h="1524902">
                <a:moveTo>
                  <a:pt x="0" y="0"/>
                </a:moveTo>
                <a:lnTo>
                  <a:pt x="959302" y="0"/>
                </a:lnTo>
                <a:lnTo>
                  <a:pt x="959302" y="1524903"/>
                </a:lnTo>
                <a:lnTo>
                  <a:pt x="0" y="15249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0" name="Group 20"/>
          <p:cNvGrpSpPr/>
          <p:nvPr/>
        </p:nvGrpSpPr>
        <p:grpSpPr>
          <a:xfrm>
            <a:off x="9241409" y="3048586"/>
            <a:ext cx="1894918" cy="1347761"/>
            <a:chOff x="0" y="0"/>
            <a:chExt cx="3789836" cy="26955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89836" cy="2695521"/>
            </a:xfrm>
            <a:custGeom>
              <a:avLst/>
              <a:gdLst/>
              <a:ahLst/>
              <a:cxnLst/>
              <a:rect l="l" t="t" r="r" b="b"/>
              <a:pathLst>
                <a:path w="3789836" h="2695521">
                  <a:moveTo>
                    <a:pt x="0" y="0"/>
                  </a:moveTo>
                  <a:lnTo>
                    <a:pt x="3789836" y="0"/>
                  </a:lnTo>
                  <a:lnTo>
                    <a:pt x="3789836" y="2695521"/>
                  </a:lnTo>
                  <a:lnTo>
                    <a:pt x="0" y="2695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440308" y="1220774"/>
              <a:ext cx="909220" cy="911499"/>
            </a:xfrm>
            <a:custGeom>
              <a:avLst/>
              <a:gdLst/>
              <a:ahLst/>
              <a:cxnLst/>
              <a:rect l="l" t="t" r="r" b="b"/>
              <a:pathLst>
                <a:path w="909220" h="911499">
                  <a:moveTo>
                    <a:pt x="0" y="0"/>
                  </a:moveTo>
                  <a:lnTo>
                    <a:pt x="909220" y="0"/>
                  </a:lnTo>
                  <a:lnTo>
                    <a:pt x="909220" y="911499"/>
                  </a:lnTo>
                  <a:lnTo>
                    <a:pt x="0" y="911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62982" y="770356"/>
              <a:ext cx="2863876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9"/>
                </a:lnSpc>
              </a:pPr>
              <a:r>
                <a:rPr lang="en-US" sz="1233">
                  <a:solidFill>
                    <a:srgbClr val="C01F09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FALTA UN PASO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138900" flipV="1">
            <a:off x="7359201" y="3122723"/>
            <a:ext cx="1286020" cy="1199486"/>
          </a:xfrm>
          <a:custGeom>
            <a:avLst/>
            <a:gdLst/>
            <a:ahLst/>
            <a:cxnLst/>
            <a:rect l="l" t="t" r="r" b="b"/>
            <a:pathLst>
              <a:path w="1929030" h="1799229">
                <a:moveTo>
                  <a:pt x="0" y="1799228"/>
                </a:moveTo>
                <a:lnTo>
                  <a:pt x="1929030" y="1799228"/>
                </a:lnTo>
                <a:lnTo>
                  <a:pt x="1929030" y="0"/>
                </a:lnTo>
                <a:lnTo>
                  <a:pt x="0" y="0"/>
                </a:lnTo>
                <a:lnTo>
                  <a:pt x="0" y="179922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5" name="Freeform 25"/>
          <p:cNvSpPr/>
          <p:nvPr/>
        </p:nvSpPr>
        <p:spPr>
          <a:xfrm>
            <a:off x="7898513" y="5517844"/>
            <a:ext cx="1586775" cy="468099"/>
          </a:xfrm>
          <a:custGeom>
            <a:avLst/>
            <a:gdLst/>
            <a:ahLst/>
            <a:cxnLst/>
            <a:rect l="l" t="t" r="r" b="b"/>
            <a:pathLst>
              <a:path w="2380162" h="702148">
                <a:moveTo>
                  <a:pt x="0" y="0"/>
                </a:moveTo>
                <a:lnTo>
                  <a:pt x="2380162" y="0"/>
                </a:lnTo>
                <a:lnTo>
                  <a:pt x="2380162" y="702148"/>
                </a:lnTo>
                <a:lnTo>
                  <a:pt x="0" y="7021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6" name="Freeform 26"/>
          <p:cNvSpPr/>
          <p:nvPr/>
        </p:nvSpPr>
        <p:spPr>
          <a:xfrm rot="2700000" flipV="1">
            <a:off x="8462727" y="5080803"/>
            <a:ext cx="396681" cy="374464"/>
          </a:xfrm>
          <a:custGeom>
            <a:avLst/>
            <a:gdLst/>
            <a:ahLst/>
            <a:cxnLst/>
            <a:rect l="l" t="t" r="r" b="b"/>
            <a:pathLst>
              <a:path w="721694" h="673132">
                <a:moveTo>
                  <a:pt x="0" y="673132"/>
                </a:moveTo>
                <a:lnTo>
                  <a:pt x="721694" y="673132"/>
                </a:lnTo>
                <a:lnTo>
                  <a:pt x="721694" y="0"/>
                </a:lnTo>
                <a:lnTo>
                  <a:pt x="0" y="0"/>
                </a:lnTo>
                <a:lnTo>
                  <a:pt x="0" y="673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27" name="Group 27"/>
          <p:cNvGrpSpPr/>
          <p:nvPr/>
        </p:nvGrpSpPr>
        <p:grpSpPr>
          <a:xfrm>
            <a:off x="10578474" y="4895791"/>
            <a:ext cx="883023" cy="1090153"/>
            <a:chOff x="0" y="0"/>
            <a:chExt cx="1766047" cy="21803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66047" cy="2180305"/>
            </a:xfrm>
            <a:custGeom>
              <a:avLst/>
              <a:gdLst/>
              <a:ahLst/>
              <a:cxnLst/>
              <a:rect l="l" t="t" r="r" b="b"/>
              <a:pathLst>
                <a:path w="1766047" h="2180305">
                  <a:moveTo>
                    <a:pt x="0" y="0"/>
                  </a:moveTo>
                  <a:lnTo>
                    <a:pt x="1766047" y="0"/>
                  </a:lnTo>
                  <a:lnTo>
                    <a:pt x="1766047" y="2180305"/>
                  </a:lnTo>
                  <a:lnTo>
                    <a:pt x="0" y="218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42931" y="439326"/>
              <a:ext cx="1238613" cy="1204551"/>
            </a:xfrm>
            <a:custGeom>
              <a:avLst/>
              <a:gdLst/>
              <a:ahLst/>
              <a:cxnLst/>
              <a:rect l="l" t="t" r="r" b="b"/>
              <a:pathLst>
                <a:path w="1238613" h="1204551">
                  <a:moveTo>
                    <a:pt x="0" y="0"/>
                  </a:moveTo>
                  <a:lnTo>
                    <a:pt x="1238614" y="0"/>
                  </a:lnTo>
                  <a:lnTo>
                    <a:pt x="1238614" y="1204551"/>
                  </a:lnTo>
                  <a:lnTo>
                    <a:pt x="0" y="1204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365798" y="2183319"/>
            <a:ext cx="2989316" cy="2126151"/>
            <a:chOff x="0" y="0"/>
            <a:chExt cx="5978632" cy="4252302"/>
          </a:xfrm>
        </p:grpSpPr>
        <p:grpSp>
          <p:nvGrpSpPr>
            <p:cNvPr id="31" name="Group 31"/>
            <p:cNvGrpSpPr/>
            <p:nvPr/>
          </p:nvGrpSpPr>
          <p:grpSpPr>
            <a:xfrm>
              <a:off x="3058362" y="2105030"/>
              <a:ext cx="1974526" cy="739490"/>
              <a:chOff x="0" y="0"/>
              <a:chExt cx="390030" cy="14607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90030" cy="146072"/>
              </a:xfrm>
              <a:custGeom>
                <a:avLst/>
                <a:gdLst/>
                <a:ahLst/>
                <a:cxnLst/>
                <a:rect l="l" t="t" r="r" b="b"/>
                <a:pathLst>
                  <a:path w="390030" h="146072">
                    <a:moveTo>
                      <a:pt x="0" y="0"/>
                    </a:moveTo>
                    <a:lnTo>
                      <a:pt x="390030" y="0"/>
                    </a:lnTo>
                    <a:lnTo>
                      <a:pt x="390030" y="146072"/>
                    </a:lnTo>
                    <a:lnTo>
                      <a:pt x="0" y="146072"/>
                    </a:lnTo>
                    <a:close/>
                  </a:path>
                </a:pathLst>
              </a:custGeom>
              <a:solidFill>
                <a:srgbClr val="757575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390030" cy="193697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  <a:spcBef>
                    <a:spcPct val="0"/>
                  </a:spcBef>
                </a:pPr>
                <a:r>
                  <a:rPr lang="en-US" sz="14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adsd@...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058362" y="950952"/>
              <a:ext cx="1974526" cy="818988"/>
              <a:chOff x="0" y="0"/>
              <a:chExt cx="390030" cy="1617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90030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390030" h="161775">
                    <a:moveTo>
                      <a:pt x="0" y="0"/>
                    </a:moveTo>
                    <a:lnTo>
                      <a:pt x="390030" y="0"/>
                    </a:lnTo>
                    <a:lnTo>
                      <a:pt x="390030" y="161775"/>
                    </a:lnTo>
                    <a:lnTo>
                      <a:pt x="0" y="161775"/>
                    </a:lnTo>
                    <a:close/>
                  </a:path>
                </a:pathLst>
              </a:custGeom>
              <a:solidFill>
                <a:srgbClr val="757575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390030" cy="2094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333"/>
                  </a:lnSpc>
                  <a:spcBef>
                    <a:spcPct val="0"/>
                  </a:spcBef>
                </a:pPr>
                <a:r>
                  <a:rPr lang="en-US" sz="16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REGALO</a:t>
                </a: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478730" y="3037650"/>
              <a:ext cx="2566894" cy="739490"/>
              <a:chOff x="0" y="0"/>
              <a:chExt cx="1056644" cy="30440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56644" cy="304406"/>
              </a:xfrm>
              <a:custGeom>
                <a:avLst/>
                <a:gdLst/>
                <a:ahLst/>
                <a:cxnLst/>
                <a:rect l="l" t="t" r="r" b="b"/>
                <a:pathLst>
                  <a:path w="1056644" h="304406">
                    <a:moveTo>
                      <a:pt x="97692" y="0"/>
                    </a:moveTo>
                    <a:lnTo>
                      <a:pt x="958952" y="0"/>
                    </a:lnTo>
                    <a:cubicBezTo>
                      <a:pt x="984862" y="0"/>
                      <a:pt x="1009710" y="10293"/>
                      <a:pt x="1028031" y="28613"/>
                    </a:cubicBezTo>
                    <a:cubicBezTo>
                      <a:pt x="1046352" y="46934"/>
                      <a:pt x="1056644" y="71782"/>
                      <a:pt x="1056644" y="97692"/>
                    </a:cubicBezTo>
                    <a:lnTo>
                      <a:pt x="1056644" y="206714"/>
                    </a:lnTo>
                    <a:cubicBezTo>
                      <a:pt x="1056644" y="232623"/>
                      <a:pt x="1046352" y="257472"/>
                      <a:pt x="1028031" y="275792"/>
                    </a:cubicBezTo>
                    <a:cubicBezTo>
                      <a:pt x="1009710" y="294113"/>
                      <a:pt x="984862" y="304406"/>
                      <a:pt x="958952" y="304406"/>
                    </a:cubicBezTo>
                    <a:lnTo>
                      <a:pt x="97692" y="304406"/>
                    </a:lnTo>
                    <a:cubicBezTo>
                      <a:pt x="71782" y="304406"/>
                      <a:pt x="46934" y="294113"/>
                      <a:pt x="28613" y="275792"/>
                    </a:cubicBezTo>
                    <a:cubicBezTo>
                      <a:pt x="10293" y="257472"/>
                      <a:pt x="0" y="232623"/>
                      <a:pt x="0" y="206714"/>
                    </a:cubicBezTo>
                    <a:lnTo>
                      <a:pt x="0" y="97692"/>
                    </a:lnTo>
                    <a:cubicBezTo>
                      <a:pt x="0" y="71782"/>
                      <a:pt x="10293" y="46934"/>
                      <a:pt x="28613" y="28613"/>
                    </a:cubicBezTo>
                    <a:cubicBezTo>
                      <a:pt x="46934" y="10293"/>
                      <a:pt x="71782" y="0"/>
                      <a:pt x="97692" y="0"/>
                    </a:cubicBezTo>
                    <a:close/>
                  </a:path>
                </a:pathLst>
              </a:custGeom>
              <a:solidFill>
                <a:srgbClr val="403F3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1056644" cy="352031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  <a:spcBef>
                    <a:spcPct val="0"/>
                  </a:spcBef>
                </a:pPr>
                <a:r>
                  <a:rPr lang="en-US" sz="1466">
                    <a:solidFill>
                      <a:srgbClr val="FFFFFF"/>
                    </a:solidFill>
                    <a:latin typeface="Coming Soon"/>
                    <a:ea typeface="Coming Soon"/>
                    <a:cs typeface="Coming Soon"/>
                    <a:sym typeface="Coming Soon"/>
                  </a:rPr>
                  <a:t>ENVIAR</a:t>
                </a:r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5978632" cy="4252302"/>
            </a:xfrm>
            <a:custGeom>
              <a:avLst/>
              <a:gdLst/>
              <a:ahLst/>
              <a:cxnLst/>
              <a:rect l="l" t="t" r="r" b="b"/>
              <a:pathLst>
                <a:path w="5978632" h="4252302">
                  <a:moveTo>
                    <a:pt x="0" y="0"/>
                  </a:moveTo>
                  <a:lnTo>
                    <a:pt x="5978632" y="0"/>
                  </a:lnTo>
                  <a:lnTo>
                    <a:pt x="5978632" y="4252302"/>
                  </a:lnTo>
                  <a:lnTo>
                    <a:pt x="0" y="425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7672" y="915856"/>
              <a:ext cx="1923492" cy="68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Código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22786" y="2139410"/>
              <a:ext cx="1433260" cy="68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>
                  <a:solidFill>
                    <a:srgbClr val="000000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eMail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90133" y="3572235"/>
            <a:ext cx="143193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1"/>
              </a:lnSpc>
            </a:pPr>
            <a:r>
              <a:rPr lang="en-US" sz="1767" dirty="0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Código </a:t>
            </a:r>
          </a:p>
          <a:p>
            <a:pPr algn="ctr">
              <a:lnSpc>
                <a:spcPts val="1961"/>
              </a:lnSpc>
            </a:pPr>
            <a:r>
              <a:rPr lang="en-US" sz="1767" dirty="0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REGALO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C59E32E-AC35-892C-1CEC-3C8A6646A039}"/>
              </a:ext>
            </a:extLst>
          </p:cNvPr>
          <p:cNvGrpSpPr/>
          <p:nvPr/>
        </p:nvGrpSpPr>
        <p:grpSpPr>
          <a:xfrm>
            <a:off x="8335894" y="1455305"/>
            <a:ext cx="2560881" cy="1382876"/>
            <a:chOff x="8335894" y="1455305"/>
            <a:chExt cx="2560881" cy="1382876"/>
          </a:xfrm>
        </p:grpSpPr>
        <p:sp>
          <p:nvSpPr>
            <p:cNvPr id="6" name="Freeform 6"/>
            <p:cNvSpPr/>
            <p:nvPr/>
          </p:nvSpPr>
          <p:spPr>
            <a:xfrm>
              <a:off x="8335894" y="1455305"/>
              <a:ext cx="2560881" cy="1382876"/>
            </a:xfrm>
            <a:custGeom>
              <a:avLst/>
              <a:gdLst/>
              <a:ahLst/>
              <a:cxnLst/>
              <a:rect l="l" t="t" r="r" b="b"/>
              <a:pathLst>
                <a:path w="3841322" h="2074314">
                  <a:moveTo>
                    <a:pt x="0" y="0"/>
                  </a:moveTo>
                  <a:lnTo>
                    <a:pt x="3841323" y="0"/>
                  </a:lnTo>
                  <a:lnTo>
                    <a:pt x="3841323" y="2074314"/>
                  </a:lnTo>
                  <a:lnTo>
                    <a:pt x="0" y="207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439221" y="1638040"/>
              <a:ext cx="459403" cy="588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dirty="0">
                  <a:solidFill>
                    <a:srgbClr val="C01F09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REG..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032516" y="1653691"/>
              <a:ext cx="557880" cy="539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</a:pPr>
              <a:r>
                <a:rPr lang="en-US" sz="1567">
                  <a:solidFill>
                    <a:srgbClr val="C01F09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www...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635385" y="1631690"/>
              <a:ext cx="553483" cy="588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C01F09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Categ</a:t>
              </a:r>
            </a:p>
          </p:txBody>
        </p:sp>
      </p:grpSp>
      <p:sp>
        <p:nvSpPr>
          <p:cNvPr id="47" name="Freeform 47"/>
          <p:cNvSpPr/>
          <p:nvPr/>
        </p:nvSpPr>
        <p:spPr>
          <a:xfrm rot="-3814245" flipV="1">
            <a:off x="9569885" y="5223150"/>
            <a:ext cx="767517" cy="715872"/>
          </a:xfrm>
          <a:custGeom>
            <a:avLst/>
            <a:gdLst/>
            <a:ahLst/>
            <a:cxnLst/>
            <a:rect l="l" t="t" r="r" b="b"/>
            <a:pathLst>
              <a:path w="1151275" h="1073808">
                <a:moveTo>
                  <a:pt x="0" y="1073807"/>
                </a:moveTo>
                <a:lnTo>
                  <a:pt x="1151275" y="1073807"/>
                </a:lnTo>
                <a:lnTo>
                  <a:pt x="1151275" y="0"/>
                </a:lnTo>
                <a:lnTo>
                  <a:pt x="0" y="0"/>
                </a:lnTo>
                <a:lnTo>
                  <a:pt x="0" y="107380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8" name="Freeform 48"/>
          <p:cNvSpPr/>
          <p:nvPr/>
        </p:nvSpPr>
        <p:spPr>
          <a:xfrm rot="1955467" flipH="1" flipV="1">
            <a:off x="7068750" y="5659621"/>
            <a:ext cx="699728" cy="652645"/>
          </a:xfrm>
          <a:custGeom>
            <a:avLst/>
            <a:gdLst/>
            <a:ahLst/>
            <a:cxnLst/>
            <a:rect l="l" t="t" r="r" b="b"/>
            <a:pathLst>
              <a:path w="1049592" h="978967">
                <a:moveTo>
                  <a:pt x="1049593" y="978967"/>
                </a:moveTo>
                <a:lnTo>
                  <a:pt x="0" y="978967"/>
                </a:lnTo>
                <a:lnTo>
                  <a:pt x="0" y="0"/>
                </a:lnTo>
                <a:lnTo>
                  <a:pt x="1049593" y="0"/>
                </a:lnTo>
                <a:lnTo>
                  <a:pt x="1049593" y="9789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9" name="Freeform 49"/>
          <p:cNvSpPr/>
          <p:nvPr/>
        </p:nvSpPr>
        <p:spPr>
          <a:xfrm>
            <a:off x="1933280" y="4775730"/>
            <a:ext cx="2524557" cy="1937597"/>
          </a:xfrm>
          <a:custGeom>
            <a:avLst/>
            <a:gdLst/>
            <a:ahLst/>
            <a:cxnLst/>
            <a:rect l="l" t="t" r="r" b="b"/>
            <a:pathLst>
              <a:path w="3786835" h="2906396">
                <a:moveTo>
                  <a:pt x="0" y="0"/>
                </a:moveTo>
                <a:lnTo>
                  <a:pt x="3786835" y="0"/>
                </a:lnTo>
                <a:lnTo>
                  <a:pt x="3786835" y="2906396"/>
                </a:lnTo>
                <a:lnTo>
                  <a:pt x="0" y="290639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0" name="TextBox 50"/>
          <p:cNvSpPr txBox="1"/>
          <p:nvPr/>
        </p:nvSpPr>
        <p:spPr>
          <a:xfrm>
            <a:off x="5516134" y="4480869"/>
            <a:ext cx="143193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500" dirty="0" err="1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eMail</a:t>
            </a:r>
            <a:endParaRPr lang="en-US" sz="1500" dirty="0">
              <a:solidFill>
                <a:srgbClr val="000000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algn="ctr">
              <a:lnSpc>
                <a:spcPts val="1665"/>
              </a:lnSpc>
            </a:pPr>
            <a:r>
              <a:rPr lang="en-US" sz="1500" dirty="0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País</a:t>
            </a:r>
          </a:p>
          <a:p>
            <a:pPr algn="ctr">
              <a:lnSpc>
                <a:spcPts val="1665"/>
              </a:lnSpc>
            </a:pPr>
            <a:r>
              <a:rPr lang="en-US" sz="1500" dirty="0" err="1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Categoría</a:t>
            </a:r>
            <a:endParaRPr lang="en-US" sz="1500" dirty="0">
              <a:solidFill>
                <a:srgbClr val="000000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algn="ctr">
              <a:lnSpc>
                <a:spcPts val="1665"/>
              </a:lnSpc>
            </a:pPr>
            <a:r>
              <a:rPr lang="en-US" sz="1500" dirty="0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Fuente</a:t>
            </a:r>
          </a:p>
        </p:txBody>
      </p:sp>
      <p:sp>
        <p:nvSpPr>
          <p:cNvPr id="51" name="Freeform 51"/>
          <p:cNvSpPr/>
          <p:nvPr/>
        </p:nvSpPr>
        <p:spPr>
          <a:xfrm>
            <a:off x="5738414" y="5327308"/>
            <a:ext cx="1136535" cy="1386018"/>
          </a:xfrm>
          <a:custGeom>
            <a:avLst/>
            <a:gdLst/>
            <a:ahLst/>
            <a:cxnLst/>
            <a:rect l="l" t="t" r="r" b="b"/>
            <a:pathLst>
              <a:path w="1704802" h="2079027">
                <a:moveTo>
                  <a:pt x="0" y="0"/>
                </a:moveTo>
                <a:lnTo>
                  <a:pt x="1704802" y="0"/>
                </a:lnTo>
                <a:lnTo>
                  <a:pt x="1704802" y="2079028"/>
                </a:lnTo>
                <a:lnTo>
                  <a:pt x="0" y="207902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54" name="Gráfico 53" descr="Cursor con relleno sólido">
            <a:extLst>
              <a:ext uri="{FF2B5EF4-FFF2-40B4-BE49-F238E27FC236}">
                <a16:creationId xmlns:a16="http://schemas.microsoft.com/office/drawing/2014/main" id="{365685A2-579E-A37C-1C98-66363C9F69E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522468" y="5681772"/>
            <a:ext cx="822482" cy="822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43" grpId="0"/>
      <p:bldP spid="47" grpId="0" animBg="1"/>
      <p:bldP spid="48" grpId="0" animBg="1"/>
      <p:bldP spid="49" grpId="0" animBg="1"/>
      <p:bldP spid="50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BAAA5-766D-69D4-9BA2-D7D0DAEB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0BBCBF7F-2D42-8E61-8183-B2BBBCA0E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18" y="1043490"/>
            <a:ext cx="2933364" cy="38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88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Props1.xml><?xml version="1.0" encoding="utf-8"?>
<ds:datastoreItem xmlns:ds="http://schemas.openxmlformats.org/officeDocument/2006/customXml" ds:itemID="{FCD65EC2-566D-403A-BD05-D4C442C8D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102</Words>
  <Application>Microsoft Office PowerPoint</Application>
  <PresentationFormat>Panorámica</PresentationFormat>
  <Paragraphs>37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Calibri</vt:lpstr>
      <vt:lpstr>Century Gothic</vt:lpstr>
      <vt:lpstr>Coming Soon</vt:lpstr>
      <vt:lpstr>Montserrat</vt:lpstr>
      <vt:lpstr>Montserrat ExtraBold</vt:lpstr>
      <vt:lpstr>Montserrat Light</vt:lpstr>
      <vt:lpstr>Montserrat Medium</vt:lpstr>
      <vt:lpstr>Oswald</vt:lpstr>
      <vt:lpstr>Staatliches</vt:lpstr>
      <vt:lpstr>Tema de Office</vt:lpstr>
      <vt:lpstr>Presentación de PowerPoint</vt:lpstr>
      <vt:lpstr>Presentación de PowerPoint</vt:lpstr>
      <vt:lpstr>Descarga el material gratis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Alfonso Lenis</cp:lastModifiedBy>
  <cp:revision>101</cp:revision>
  <dcterms:created xsi:type="dcterms:W3CDTF">2023-06-14T01:28:16Z</dcterms:created>
  <dcterms:modified xsi:type="dcterms:W3CDTF">2025-02-20T23:40:02Z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